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2" r:id="rId6"/>
    <p:sldId id="263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6235F-EC13-4488-BA45-AAE888C0CE7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2BE61-6AFD-4D05-8480-E1280D03B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31015Hinh-nen-popowerpoint-tham-co-xanh-mu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838200"/>
            <a:ext cx="8534400" cy="2416300"/>
          </a:xfrm>
          <a:prstGeom prst="rect">
            <a:avLst/>
          </a:prstGeom>
        </p:spPr>
        <p:txBody>
          <a:bodyPr wrap="square">
            <a:prstTxWarp prst="textDe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kern="10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NHIỆT LIỆT CHÀO MỪNG</a:t>
            </a:r>
          </a:p>
          <a:p>
            <a:pPr algn="ctr"/>
            <a:r>
              <a:rPr lang="en-US" sz="4000" b="1" kern="10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cs typeface="Times New Roman"/>
              </a:rPr>
              <a:t> CÁC THẦY CÔ GIÁO VỀ DỰ GIỜ!</a:t>
            </a:r>
            <a:endParaRPr lang="en-US" sz="40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1043" y="3496270"/>
            <a:ext cx="58423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TẬP ĐỌC LỚP 4A2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46482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47800" y="4572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FF0000"/>
                </a:solidFill>
              </a:rPr>
              <a:t>Khúc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hát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ru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những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em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lớn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trên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lưng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mẹ</a:t>
            </a:r>
            <a:endParaRPr lang="en-US" sz="2800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19800" y="14478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smtClean="0">
                <a:solidFill>
                  <a:schemeClr val="tx2">
                    <a:lumMod val="75000"/>
                  </a:schemeClr>
                </a:solidFill>
              </a:rPr>
              <a:t>Nguyễn Khoa Điềm</a:t>
            </a:r>
            <a:endParaRPr lang="en-US" sz="2000" i="1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Content Placeholder 9" descr="Slide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62931"/>
            <a:ext cx="7010400" cy="4766469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219200" y="1676400"/>
            <a:ext cx="6781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Mồ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hôi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mẹ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rơi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má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em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nóng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hổi</a:t>
            </a:r>
            <a:endParaRPr lang="en-US" sz="36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Vai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mẹ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gầy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nhấp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nhô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làm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gối</a:t>
            </a:r>
            <a:endParaRPr lang="en-US" sz="36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Lưng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đưa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nôi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và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tim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hát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thành</a:t>
            </a:r>
            <a:r>
              <a:rPr lang="en-US" sz="36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i="1" dirty="0" err="1" smtClean="0">
                <a:solidFill>
                  <a:schemeClr val="tx2">
                    <a:lumMod val="75000"/>
                  </a:schemeClr>
                </a:solidFill>
              </a:rPr>
              <a:t>lời</a:t>
            </a:r>
            <a:endParaRPr lang="en-US" sz="3600" i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0" y="1905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/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2743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/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2971800" y="359158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/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p_200907070957117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749987">
            <a:off x="249922" y="347655"/>
            <a:ext cx="3143250" cy="2432876"/>
          </a:xfrm>
          <a:prstGeom prst="rect">
            <a:avLst/>
          </a:prstGeom>
        </p:spPr>
      </p:pic>
      <p:pic>
        <p:nvPicPr>
          <p:cNvPr id="5" name="Picture 4" descr="1436324294-270112_que-nha_dukhach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70306">
            <a:off x="5108042" y="509735"/>
            <a:ext cx="3472405" cy="2438400"/>
          </a:xfrm>
          <a:prstGeom prst="rect">
            <a:avLst/>
          </a:prstGeom>
        </p:spPr>
      </p:pic>
      <p:pic>
        <p:nvPicPr>
          <p:cNvPr id="7" name="Picture 6" descr="nhung-noi-khong-co-8-thang-3-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98989">
            <a:off x="3072510" y="1212720"/>
            <a:ext cx="2489029" cy="3519487"/>
          </a:xfrm>
          <a:prstGeom prst="rect">
            <a:avLst/>
          </a:prstGeom>
        </p:spPr>
      </p:pic>
      <p:pic>
        <p:nvPicPr>
          <p:cNvPr id="6" name="Picture 5" descr="normal_khanh_khaach__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553843">
            <a:off x="136769" y="3960172"/>
            <a:ext cx="3886200" cy="2526030"/>
          </a:xfrm>
          <a:prstGeom prst="rect">
            <a:avLst/>
          </a:prstGeom>
        </p:spPr>
      </p:pic>
      <p:pic>
        <p:nvPicPr>
          <p:cNvPr id="8" name="Picture 7" descr="tumb330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699422">
            <a:off x="4590550" y="3477669"/>
            <a:ext cx="3675677" cy="27567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44000" cy="5334000"/>
            <a:chOff x="0" y="0"/>
            <a:chExt cx="9144000" cy="5334000"/>
          </a:xfrm>
        </p:grpSpPr>
        <p:pic>
          <p:nvPicPr>
            <p:cNvPr id="7" name="Picture 6" descr="flowers_abstract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4876800"/>
            </a:xfrm>
            <a:prstGeom prst="rect">
              <a:avLst/>
            </a:prstGeom>
          </p:spPr>
        </p:pic>
        <p:sp>
          <p:nvSpPr>
            <p:cNvPr id="6" name="Rounded Rectangle 5"/>
            <p:cNvSpPr/>
            <p:nvPr/>
          </p:nvSpPr>
          <p:spPr>
            <a:xfrm>
              <a:off x="609600" y="1828800"/>
              <a:ext cx="8077200" cy="3505200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43000" y="2196167"/>
              <a:ext cx="7543800" cy="29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Ý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nghĩa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: </a:t>
              </a:r>
              <a:r>
                <a:rPr lang="en-US" sz="4000" b="1" i="1" dirty="0" smtClean="0"/>
                <a:t>Ca </a:t>
              </a:r>
              <a:r>
                <a:rPr lang="en-US" sz="4000" b="1" i="1" dirty="0" err="1" smtClean="0"/>
                <a:t>ngợi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tình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yêu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nước</a:t>
              </a:r>
              <a:r>
                <a:rPr lang="en-US" sz="4000" b="1" i="1" dirty="0" smtClean="0"/>
                <a:t>, </a:t>
              </a:r>
              <a:r>
                <a:rPr lang="en-US" sz="4000" b="1" i="1" dirty="0" err="1" smtClean="0"/>
                <a:t>yêu</a:t>
              </a:r>
              <a:r>
                <a:rPr lang="en-US" sz="4000" b="1" i="1" dirty="0" smtClean="0"/>
                <a:t> con </a:t>
              </a:r>
              <a:r>
                <a:rPr lang="en-US" sz="4000" b="1" i="1" dirty="0" err="1" smtClean="0"/>
                <a:t>tha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thiết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của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người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mẹ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Tà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ôi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trong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cuộc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kháng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chiến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chống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Mĩ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cứu</a:t>
              </a:r>
              <a:r>
                <a:rPr lang="en-US" sz="4000" b="1" i="1" dirty="0" smtClean="0"/>
                <a:t> </a:t>
              </a:r>
              <a:r>
                <a:rPr lang="en-US" sz="4000" b="1" i="1" dirty="0" err="1" smtClean="0"/>
                <a:t>nước</a:t>
              </a:r>
              <a:r>
                <a:rPr lang="en-US" sz="4000" b="1" i="1" dirty="0" smtClean="0"/>
                <a:t>.</a:t>
              </a:r>
              <a:endParaRPr lang="en-US" sz="4000" dirty="0" smtClean="0"/>
            </a:p>
            <a:p>
              <a:endParaRPr lang="en-US" sz="2800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bubbles-powerpoint-templates-colourfu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57400" y="1447800"/>
            <a:ext cx="6019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 err="1" smtClean="0"/>
              <a:t>Em</a:t>
            </a:r>
            <a:r>
              <a:rPr lang="en-US" sz="2600" i="1" dirty="0" smtClean="0"/>
              <a:t> cu Tai </a:t>
            </a:r>
            <a:r>
              <a:rPr lang="en-US" sz="2600" i="1" dirty="0" err="1" smtClean="0"/>
              <a:t>ngủ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trên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lưng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ơi</a:t>
            </a:r>
            <a:endParaRPr lang="en-US" sz="2600" dirty="0" smtClean="0"/>
          </a:p>
          <a:p>
            <a:r>
              <a:rPr lang="en-US" sz="2600" i="1" dirty="0" err="1" smtClean="0"/>
              <a:t>Em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ngủ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cho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ngoan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đừng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rời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lưng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mẹ</a:t>
            </a:r>
            <a:endParaRPr lang="en-US" sz="2600" dirty="0" smtClean="0"/>
          </a:p>
          <a:p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giã</a:t>
            </a:r>
            <a:r>
              <a:rPr lang="en-US" sz="2600" b="1" i="1" dirty="0" smtClean="0"/>
              <a:t> </a:t>
            </a:r>
            <a:r>
              <a:rPr lang="en-US" sz="2600" b="1" i="1" dirty="0" err="1" smtClean="0"/>
              <a:t>gạo</a:t>
            </a:r>
            <a:r>
              <a:rPr lang="en-US" sz="2600" i="1" dirty="0" smtClean="0"/>
              <a:t>,  </a:t>
            </a:r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nuôi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bộ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đội</a:t>
            </a:r>
            <a:endParaRPr lang="en-US" sz="2600" dirty="0" smtClean="0"/>
          </a:p>
          <a:p>
            <a:r>
              <a:rPr lang="en-US" sz="2600" i="1" dirty="0" err="1" smtClean="0"/>
              <a:t>Nhịp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chày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nghiêng</a:t>
            </a:r>
            <a:r>
              <a:rPr lang="en-US" sz="2600" i="1" dirty="0" smtClean="0"/>
              <a:t>, </a:t>
            </a:r>
            <a:r>
              <a:rPr lang="en-US" sz="2600" i="1" dirty="0" err="1" smtClean="0"/>
              <a:t>giấc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ngủ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em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nghiêng</a:t>
            </a:r>
            <a:endParaRPr lang="en-US" sz="2600" dirty="0" smtClean="0"/>
          </a:p>
          <a:p>
            <a:r>
              <a:rPr lang="en-US" sz="2600" i="1" dirty="0" err="1" smtClean="0"/>
              <a:t>Mồ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hôi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rơi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má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em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nóng</a:t>
            </a:r>
            <a:r>
              <a:rPr lang="en-US" sz="2600" b="1" i="1" dirty="0" smtClean="0"/>
              <a:t> </a:t>
            </a:r>
            <a:r>
              <a:rPr lang="en-US" sz="2600" b="1" i="1" dirty="0" err="1" smtClean="0"/>
              <a:t>hổi</a:t>
            </a:r>
            <a:endParaRPr lang="en-US" sz="2600" dirty="0" smtClean="0"/>
          </a:p>
          <a:p>
            <a:r>
              <a:rPr lang="en-US" sz="2600" i="1" dirty="0" err="1" smtClean="0"/>
              <a:t>Vai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gầy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nhấp</a:t>
            </a:r>
            <a:r>
              <a:rPr lang="en-US" sz="2600" b="1" i="1" dirty="0" smtClean="0"/>
              <a:t> </a:t>
            </a:r>
            <a:r>
              <a:rPr lang="en-US" sz="2600" b="1" i="1" dirty="0" err="1" smtClean="0"/>
              <a:t>nhô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làm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gối</a:t>
            </a:r>
            <a:endParaRPr lang="en-US" sz="2600" dirty="0" smtClean="0"/>
          </a:p>
          <a:p>
            <a:r>
              <a:rPr lang="en-US" sz="2600" i="1" dirty="0" err="1" smtClean="0"/>
              <a:t>Lưng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đưa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nôi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và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tim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hát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thành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lời</a:t>
            </a:r>
            <a:r>
              <a:rPr lang="en-US" sz="2600" i="1" dirty="0" smtClean="0"/>
              <a:t>:</a:t>
            </a:r>
            <a:endParaRPr lang="en-US" sz="2600" dirty="0" smtClean="0"/>
          </a:p>
          <a:p>
            <a:r>
              <a:rPr lang="en-US" sz="2600" i="1" dirty="0" err="1" smtClean="0"/>
              <a:t>Ngủ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ngoan</a:t>
            </a:r>
            <a:r>
              <a:rPr lang="en-US" sz="2600" i="1" dirty="0" smtClean="0"/>
              <a:t> a- </a:t>
            </a:r>
            <a:r>
              <a:rPr lang="en-US" sz="2600" i="1" dirty="0" err="1" smtClean="0"/>
              <a:t>kay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ơi</a:t>
            </a:r>
            <a:r>
              <a:rPr lang="en-US" sz="2600" i="1" dirty="0" smtClean="0"/>
              <a:t>, </a:t>
            </a:r>
            <a:r>
              <a:rPr lang="en-US" sz="2600" i="1" dirty="0" err="1" smtClean="0"/>
              <a:t>ngủ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ngoan</a:t>
            </a:r>
            <a:r>
              <a:rPr lang="en-US" sz="2600" i="1" dirty="0" smtClean="0"/>
              <a:t> a- </a:t>
            </a:r>
            <a:r>
              <a:rPr lang="en-US" sz="2600" i="1" dirty="0" err="1" smtClean="0"/>
              <a:t>kay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hỡi</a:t>
            </a:r>
            <a:endParaRPr lang="en-US" sz="2600" dirty="0" smtClean="0"/>
          </a:p>
          <a:p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thương</a:t>
            </a:r>
            <a:r>
              <a:rPr lang="en-US" sz="2600" i="1" dirty="0" smtClean="0"/>
              <a:t> a- </a:t>
            </a:r>
            <a:r>
              <a:rPr lang="en-US" sz="2600" i="1" dirty="0" err="1" smtClean="0"/>
              <a:t>kay</a:t>
            </a:r>
            <a:r>
              <a:rPr lang="en-US" sz="2600" i="1" dirty="0" smtClean="0"/>
              <a:t>,  </a:t>
            </a:r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thương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bộ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đội</a:t>
            </a:r>
            <a:endParaRPr lang="en-US" sz="2600" dirty="0" smtClean="0"/>
          </a:p>
          <a:p>
            <a:r>
              <a:rPr lang="en-US" sz="2600" i="1" dirty="0" smtClean="0"/>
              <a:t>Con </a:t>
            </a:r>
            <a:r>
              <a:rPr lang="en-US" sz="2600" i="1" dirty="0" err="1" smtClean="0"/>
              <a:t>mơ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cho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mẹ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hạt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gạo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trắng</a:t>
            </a:r>
            <a:r>
              <a:rPr lang="en-US" sz="2600" b="1" i="1" dirty="0" smtClean="0"/>
              <a:t> </a:t>
            </a:r>
            <a:r>
              <a:rPr lang="en-US" sz="2600" b="1" i="1" dirty="0" err="1" smtClean="0"/>
              <a:t>ngần</a:t>
            </a:r>
            <a:endParaRPr lang="en-US" sz="2600" b="1" dirty="0" smtClean="0"/>
          </a:p>
          <a:p>
            <a:r>
              <a:rPr lang="en-US" sz="2600" i="1" dirty="0" smtClean="0"/>
              <a:t>Mai </a:t>
            </a:r>
            <a:r>
              <a:rPr lang="en-US" sz="2600" i="1" dirty="0" err="1" smtClean="0"/>
              <a:t>sau</a:t>
            </a:r>
            <a:r>
              <a:rPr lang="en-US" sz="2600" i="1" dirty="0" smtClean="0"/>
              <a:t> con </a:t>
            </a:r>
            <a:r>
              <a:rPr lang="en-US" sz="2600" i="1" dirty="0" err="1" smtClean="0"/>
              <a:t>lớn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vung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chày</a:t>
            </a:r>
            <a:r>
              <a:rPr lang="en-US" sz="2600" i="1" dirty="0" smtClean="0"/>
              <a:t> </a:t>
            </a:r>
            <a:r>
              <a:rPr lang="en-US" sz="2600" b="1" i="1" dirty="0" err="1" smtClean="0"/>
              <a:t>lún</a:t>
            </a:r>
            <a:r>
              <a:rPr lang="en-US" sz="2600" b="1" i="1" dirty="0" smtClean="0"/>
              <a:t> </a:t>
            </a:r>
            <a:r>
              <a:rPr lang="en-US" sz="2600" b="1" i="1" dirty="0" err="1" smtClean="0"/>
              <a:t>sân</a:t>
            </a:r>
            <a:r>
              <a:rPr lang="en-US" sz="2600" b="1" i="1" dirty="0" smtClean="0"/>
              <a:t>…</a:t>
            </a:r>
            <a:endParaRPr lang="en-US" sz="2600" dirty="0" smtClean="0"/>
          </a:p>
          <a:p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4495800" y="184118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22815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26625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86200" y="306038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344584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382684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0" y="420784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5800" y="466058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4800" y="501300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91000" y="542704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/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84838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</a:rPr>
              <a:t>Khúc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hát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ru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những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em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bé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lớn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trên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lưng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mẹ</a:t>
            </a:r>
            <a:endParaRPr lang="en-US" sz="28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57200" y="609600"/>
            <a:ext cx="8305800" cy="4547652"/>
            <a:chOff x="457200" y="609600"/>
            <a:chExt cx="8305800" cy="4547652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1371600"/>
              <a:ext cx="4343400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Em</a:t>
              </a:r>
              <a:r>
                <a:rPr lang="en-US" sz="2000" dirty="0" smtClean="0"/>
                <a:t> cu Tai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              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ơi</a:t>
              </a:r>
              <a:endParaRPr lang="en-US" sz="2000" dirty="0" smtClean="0"/>
            </a:p>
            <a:p>
              <a:r>
                <a:rPr lang="en-US" sz="2000" dirty="0" err="1" smtClean="0"/>
                <a:t>Em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             , </a:t>
              </a:r>
              <a:r>
                <a:rPr lang="en-US" sz="2000" dirty="0" err="1" smtClean="0"/>
                <a:t>đừng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rời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lưng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endParaRPr lang="en-US" sz="2000" dirty="0" smtClean="0"/>
            </a:p>
            <a:p>
              <a:r>
                <a:rPr lang="en-US" sz="2000" dirty="0" err="1" smtClean="0"/>
                <a:t>Mẹ</a:t>
              </a:r>
              <a:r>
                <a:rPr lang="en-US" sz="2000" dirty="0" smtClean="0"/>
                <a:t>             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nuôi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bộ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đội</a:t>
              </a:r>
              <a:endParaRPr lang="en-US" sz="2000" dirty="0" smtClean="0"/>
            </a:p>
            <a:p>
              <a:r>
                <a:rPr lang="en-US" sz="2000" dirty="0" err="1" smtClean="0"/>
                <a:t>Nhịp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chày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nghiêng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giấc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ngủ</a:t>
              </a:r>
              <a:endParaRPr lang="en-US" sz="2000" dirty="0" smtClean="0"/>
            </a:p>
            <a:p>
              <a:r>
                <a:rPr lang="en-US" sz="2000" dirty="0" err="1" smtClean="0"/>
                <a:t>Mồ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hôi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rơi</a:t>
              </a:r>
              <a:r>
                <a:rPr lang="en-US" sz="2000" dirty="0" smtClean="0"/>
                <a:t>                         </a:t>
              </a:r>
              <a:r>
                <a:rPr lang="en-US" sz="2000" dirty="0" err="1" smtClean="0"/>
                <a:t>hổi</a:t>
              </a:r>
              <a:endParaRPr lang="en-US" sz="2000" dirty="0" smtClean="0"/>
            </a:p>
            <a:p>
              <a:r>
                <a:rPr lang="en-US" sz="2000" dirty="0" smtClean="0"/>
                <a:t>                      </a:t>
              </a:r>
              <a:r>
                <a:rPr lang="en-US" sz="2000" dirty="0" err="1" smtClean="0"/>
                <a:t>nhấp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nhô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làm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gối</a:t>
              </a:r>
              <a:endParaRPr lang="en-US" sz="2000" dirty="0" smtClean="0"/>
            </a:p>
            <a:p>
              <a:r>
                <a:rPr lang="en-US" sz="2000" dirty="0" err="1" smtClean="0"/>
                <a:t>Lưng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đưa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nôi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và</a:t>
              </a:r>
              <a:r>
                <a:rPr lang="en-US" sz="2000" dirty="0" smtClean="0"/>
                <a:t>                </a:t>
              </a:r>
              <a:r>
                <a:rPr lang="en-US" sz="2000" dirty="0" err="1" smtClean="0"/>
                <a:t>thành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lời</a:t>
              </a:r>
              <a:r>
                <a:rPr lang="en-US" sz="2000" dirty="0" smtClean="0"/>
                <a:t>:</a:t>
              </a:r>
            </a:p>
            <a:p>
              <a:endParaRPr lang="en-US" sz="2000" dirty="0" smtClean="0"/>
            </a:p>
            <a:p>
              <a:pPr>
                <a:buFontTx/>
                <a:buChar char="-"/>
              </a:pPr>
              <a:r>
                <a:rPr lang="en-US" sz="2000" dirty="0" smtClean="0"/>
                <a:t>                           ,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ngoan</a:t>
              </a:r>
              <a:r>
                <a:rPr lang="en-US" sz="2000" dirty="0" smtClean="0"/>
                <a:t> a- </a:t>
              </a:r>
              <a:r>
                <a:rPr lang="en-US" sz="2000" dirty="0" err="1" smtClean="0"/>
                <a:t>kay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hỡi</a:t>
              </a:r>
              <a:endParaRPr lang="en-US" sz="2000" dirty="0" smtClean="0"/>
            </a:p>
            <a:p>
              <a:r>
                <a:rPr lang="en-US" sz="2000" dirty="0" err="1" smtClean="0"/>
                <a:t>Mẹ</a:t>
              </a:r>
              <a:r>
                <a:rPr lang="en-US" sz="2000" dirty="0" smtClean="0"/>
                <a:t>  </a:t>
              </a:r>
              <a:r>
                <a:rPr lang="en-US" sz="2000" dirty="0" err="1" smtClean="0"/>
                <a:t>thương</a:t>
              </a:r>
              <a:r>
                <a:rPr lang="en-US" sz="2000" dirty="0" smtClean="0"/>
                <a:t> a- </a:t>
              </a:r>
              <a:r>
                <a:rPr lang="en-US" sz="2000" dirty="0" err="1" smtClean="0"/>
                <a:t>kay</a:t>
              </a:r>
              <a:r>
                <a:rPr lang="en-US" sz="2000" dirty="0" smtClean="0"/>
                <a:t>, </a:t>
              </a:r>
            </a:p>
            <a:p>
              <a:r>
                <a:rPr lang="en-US" sz="2000" dirty="0" smtClean="0"/>
                <a:t>Con </a:t>
              </a:r>
              <a:r>
                <a:rPr lang="en-US" sz="2000" dirty="0" err="1" smtClean="0"/>
                <a:t>mơ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cho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                    </a:t>
              </a:r>
              <a:r>
                <a:rPr lang="en-US" sz="2000" dirty="0" err="1" smtClean="0"/>
                <a:t>ngần</a:t>
              </a:r>
              <a:endParaRPr lang="en-US" sz="2000" dirty="0" smtClean="0"/>
            </a:p>
            <a:p>
              <a:r>
                <a:rPr lang="en-US" sz="2000" dirty="0" smtClean="0"/>
                <a:t>Mai </a:t>
              </a:r>
              <a:r>
                <a:rPr lang="en-US" sz="2000" dirty="0" err="1" smtClean="0"/>
                <a:t>sau</a:t>
              </a:r>
              <a:r>
                <a:rPr lang="en-US" sz="2000" dirty="0" smtClean="0"/>
                <a:t> con </a:t>
              </a:r>
              <a:r>
                <a:rPr lang="en-US" sz="2000" dirty="0" err="1" smtClean="0"/>
                <a:t>lớn</a:t>
              </a:r>
              <a:r>
                <a:rPr lang="en-US" sz="2000" dirty="0" smtClean="0"/>
                <a:t>                       </a:t>
              </a:r>
              <a:r>
                <a:rPr lang="en-US" sz="2000" dirty="0" err="1" smtClean="0"/>
                <a:t>lún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sân</a:t>
              </a:r>
              <a:r>
                <a:rPr lang="en-US" sz="2000" dirty="0" smtClean="0"/>
                <a:t>…</a:t>
              </a:r>
              <a:endParaRPr lang="en-US" sz="2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00600" y="1447800"/>
              <a:ext cx="3962400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/>
                <a:t>Em</a:t>
              </a:r>
              <a:r>
                <a:rPr lang="en-US" sz="2000" dirty="0" smtClean="0"/>
                <a:t> cu Tai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trên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lưng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ơi</a:t>
              </a:r>
              <a:endParaRPr lang="en-US" sz="2000" dirty="0" smtClean="0"/>
            </a:p>
            <a:p>
              <a:r>
                <a:rPr lang="en-US" sz="2000" dirty="0" err="1" smtClean="0"/>
                <a:t>Em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cho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ngoan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đừng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rời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lưng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endParaRPr lang="en-US" sz="2000" dirty="0" smtClean="0"/>
            </a:p>
            <a:p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đang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tỉa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bắp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trên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núi</a:t>
              </a:r>
              <a:r>
                <a:rPr lang="en-US" sz="2000" dirty="0" smtClean="0"/>
                <a:t> Ka- </a:t>
              </a:r>
              <a:r>
                <a:rPr lang="en-US" sz="2000" dirty="0" err="1" smtClean="0"/>
                <a:t>Lưi</a:t>
              </a:r>
              <a:endParaRPr lang="en-US" sz="2000" dirty="0" smtClean="0"/>
            </a:p>
            <a:p>
              <a:r>
                <a:rPr lang="en-US" sz="2000" dirty="0" err="1" smtClean="0"/>
                <a:t>Lưng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núi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thì</a:t>
              </a:r>
              <a:r>
                <a:rPr lang="en-US" sz="2000" dirty="0" smtClean="0"/>
                <a:t> to </a:t>
              </a:r>
              <a:r>
                <a:rPr lang="en-US" sz="2000" dirty="0" err="1" smtClean="0"/>
                <a:t>mà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lưng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nhỏ</a:t>
              </a:r>
              <a:endParaRPr lang="en-US" sz="2000" dirty="0" smtClean="0"/>
            </a:p>
            <a:p>
              <a:r>
                <a:rPr lang="en-US" sz="2000" dirty="0" err="1" smtClean="0"/>
                <a:t>Em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ngoan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đừng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làm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mỏi</a:t>
              </a:r>
              <a:endParaRPr lang="en-US" sz="2000" dirty="0" smtClean="0"/>
            </a:p>
            <a:p>
              <a:r>
                <a:rPr lang="en-US" sz="2000" dirty="0" err="1" smtClean="0"/>
                <a:t>Mặt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trời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của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bắp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thì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nằm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trên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đồi</a:t>
              </a:r>
              <a:endParaRPr lang="en-US" sz="2000" dirty="0" smtClean="0"/>
            </a:p>
            <a:p>
              <a:r>
                <a:rPr lang="en-US" sz="2000" dirty="0" err="1" smtClean="0"/>
                <a:t>Mặt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trời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của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mẹ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em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nằm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trên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lưng</a:t>
              </a:r>
              <a:endParaRPr lang="en-US" sz="2000" dirty="0" smtClean="0"/>
            </a:p>
            <a:p>
              <a:endParaRPr lang="en-US" sz="2000" dirty="0" smtClean="0"/>
            </a:p>
            <a:p>
              <a:r>
                <a:rPr lang="en-US" sz="2000" dirty="0" smtClean="0"/>
                <a:t>-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ngoan</a:t>
              </a:r>
              <a:r>
                <a:rPr lang="en-US" sz="2000" dirty="0" smtClean="0"/>
                <a:t> a-</a:t>
              </a:r>
              <a:r>
                <a:rPr lang="en-US" sz="2000" dirty="0" err="1" smtClean="0"/>
                <a:t>kay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ơi</a:t>
              </a:r>
              <a:r>
                <a:rPr lang="en-US" sz="2000" dirty="0" smtClean="0"/>
                <a:t>, </a:t>
              </a:r>
              <a:r>
                <a:rPr lang="en-US" sz="2000" dirty="0" err="1" smtClean="0"/>
                <a:t>ngủ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ngoan</a:t>
              </a:r>
              <a:r>
                <a:rPr lang="en-US" sz="2000" dirty="0" smtClean="0"/>
                <a:t> a- </a:t>
              </a:r>
              <a:r>
                <a:rPr lang="en-US" sz="2000" dirty="0" err="1" smtClean="0"/>
                <a:t>kay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hỡi</a:t>
              </a:r>
              <a:endParaRPr lang="en-US" sz="2000" dirty="0" smtClean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90600" y="609600"/>
              <a:ext cx="7239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i="1" dirty="0" err="1" smtClean="0"/>
                <a:t>Khúc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hát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ru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những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em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bé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lớn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trên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lưng</a:t>
              </a:r>
              <a:r>
                <a:rPr lang="en-US" sz="2800" b="1" i="1" dirty="0" smtClean="0"/>
                <a:t> </a:t>
              </a:r>
              <a:r>
                <a:rPr lang="en-US" sz="2800" b="1" i="1" dirty="0" err="1" smtClean="0"/>
                <a:t>mẹ</a:t>
              </a:r>
              <a:endParaRPr lang="en-US" sz="2800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2667000"/>
            <a:ext cx="803905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Xin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cảm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ơn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các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thầy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cô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giáo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cùng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toàn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thể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các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em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học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sinh</a:t>
            </a:r>
            <a:r>
              <a:rPr lang="en-US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359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26</cp:revision>
  <dcterms:created xsi:type="dcterms:W3CDTF">2016-02-22T15:07:25Z</dcterms:created>
  <dcterms:modified xsi:type="dcterms:W3CDTF">2017-02-17T14:18:38Z</dcterms:modified>
</cp:coreProperties>
</file>